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>
      <p:cViewPr varScale="1">
        <p:scale>
          <a:sx n="58" d="100"/>
          <a:sy n="58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  <a:noFill/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5/19/2022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5/19/2022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5/19/2022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5/19/2022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5/19/2022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5/19/2022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5/19/2022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5/19/2022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5/19/2022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5/19/2022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5/19/2022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5/19/2022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5/19/2022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5/19/2022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5/19/2022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5/19/2022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5/19/2022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microsoft.com/office/2007/relationships/hdphoto" Target="../media/hdphoto2.wdp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  <a:blipFill>
            <a:blip r:embed="rId19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colorTemperature colorTemp="1601"/>
                      </a14:imgEffect>
                      <a14:imgEffect>
                        <a14:saturation sat="66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effectLst>
            <a:outerShdw blurRad="50800" dist="50800" dir="5400000" algn="ctr" rotWithShape="0">
              <a:srgbClr val="000000">
                <a:alpha val="57000"/>
              </a:srgbClr>
            </a:outerShdw>
          </a:effectLst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5/19/2022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C1B9CC6-D7C9-46FD-A8BF-83C978CF7D76}"/>
              </a:ext>
            </a:extLst>
          </p:cNvPr>
          <p:cNvSpPr/>
          <p:nvPr userDrawn="1"/>
        </p:nvSpPr>
        <p:spPr>
          <a:xfrm>
            <a:off x="1068388" y="1983179"/>
            <a:ext cx="9284152" cy="403662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E0010F9-3C49-4324-8328-D4411C831DDB}"/>
              </a:ext>
            </a:extLst>
          </p:cNvPr>
          <p:cNvSpPr/>
          <p:nvPr userDrawn="1"/>
        </p:nvSpPr>
        <p:spPr>
          <a:xfrm>
            <a:off x="1145157" y="973668"/>
            <a:ext cx="9207383" cy="76768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29268EAF-E8A7-4973-919D-CAA54F2F77C7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11192475" y="295729"/>
            <a:ext cx="917326" cy="75182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2ED298F-7741-4603-BA67-F5D395F21657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colorTemperature colorTemp="489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7178" y="5370602"/>
            <a:ext cx="554455" cy="85987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C5151-A3FA-42B4-9EC3-6590DAADF2D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387576" y="2776451"/>
            <a:ext cx="5174880" cy="827210"/>
          </a:xfrm>
          <a:effectLst>
            <a:outerShdw blurRad="50800" dist="50800" dir="5400000" algn="ctr" rotWithShape="0">
              <a:srgbClr val="000000">
                <a:alpha val="62000"/>
              </a:srgbClr>
            </a:outerShdw>
          </a:effectLst>
        </p:spPr>
        <p:txBody>
          <a:bodyPr/>
          <a:lstStyle/>
          <a:p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Iranian Pediatric Endocrine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789EF2-5E8A-416E-832C-7E28BCFF81E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5387576" y="5943042"/>
            <a:ext cx="4824413" cy="708026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congress/ webinar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FC61F29-D885-4EAD-8287-AD5A17C565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6021" y="2491192"/>
            <a:ext cx="3457088" cy="2833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71CF5C0-D1FF-48A6-B876-22AFB2FE1A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35757" y="5324544"/>
            <a:ext cx="855354" cy="1326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7623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ECEF2-3385-4708-8BC8-D1E1478D97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F31278-5454-4B2C-AFAA-261F8AB24EA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155700" y="2603500"/>
            <a:ext cx="8824913" cy="3416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4000" dirty="0">
                <a:cs typeface="B Titr" panose="00000700000000000000" pitchFamily="2" charset="-78"/>
              </a:rPr>
              <a:t>عنوان مقاله : ...</a:t>
            </a:r>
            <a:endParaRPr lang="en-US" sz="4000" dirty="0">
              <a:cs typeface="B Titr" panose="00000700000000000000" pitchFamily="2" charset="-7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D00591-82CA-460B-BE52-175B4500ECF3}"/>
              </a:ext>
            </a:extLst>
          </p:cNvPr>
          <p:cNvSpPr txBox="1"/>
          <p:nvPr/>
        </p:nvSpPr>
        <p:spPr>
          <a:xfrm>
            <a:off x="2979683" y="4219903"/>
            <a:ext cx="56951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3600" dirty="0">
                <a:cs typeface="B Nazanin" panose="00000400000000000000" pitchFamily="2" charset="-78"/>
              </a:rPr>
              <a:t>نام خانوادگی مولفین : ...</a:t>
            </a:r>
            <a:br>
              <a:rPr lang="fa-IR" sz="3600" dirty="0">
                <a:cs typeface="B Nazanin" panose="00000400000000000000" pitchFamily="2" charset="-78"/>
              </a:rPr>
            </a:br>
            <a:r>
              <a:rPr lang="fa-IR" sz="3600" dirty="0">
                <a:cs typeface="B Nazanin" panose="00000400000000000000" pitchFamily="2" charset="-78"/>
              </a:rPr>
              <a:t>(مشخصات) </a:t>
            </a:r>
            <a:endParaRPr lang="en-US" sz="36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721563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0CDB44-997C-4FB9-9700-58FC57185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2F6A2-1E44-4C58-8C10-45497BA460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r" rtl="1">
              <a:spcBef>
                <a:spcPct val="0"/>
              </a:spcBef>
            </a:pPr>
            <a:r>
              <a:rPr lang="fa-IR" altLang="en-US" sz="2000" dirty="0">
                <a:solidFill>
                  <a:srgbClr val="FF0000"/>
                </a:solidFill>
                <a:latin typeface="Tahoma" panose="020B0604030504040204" pitchFamily="34" charset="0"/>
                <a:cs typeface="B Nazanin" panose="00000400000000000000" pitchFamily="2" charset="-78"/>
              </a:rPr>
              <a:t>پیشنهاد می گردد هر فایل ارائه شامل بخش های زیر باشد :</a:t>
            </a:r>
          </a:p>
          <a:p>
            <a:pPr algn="r" rtl="1">
              <a:spcBef>
                <a:spcPct val="0"/>
              </a:spcBef>
            </a:pPr>
            <a:r>
              <a:rPr lang="fa-IR" altLang="en-US" sz="2800" dirty="0">
                <a:latin typeface="Tahoma" panose="020B0604030504040204" pitchFamily="34" charset="0"/>
                <a:cs typeface="B Nazanin" panose="00000400000000000000" pitchFamily="2" charset="-78"/>
              </a:rPr>
              <a:t>عنوان مبحث :</a:t>
            </a:r>
          </a:p>
          <a:p>
            <a:pPr algn="r" rtl="1">
              <a:spcBef>
                <a:spcPct val="0"/>
              </a:spcBef>
            </a:pPr>
            <a:r>
              <a:rPr lang="fa-IR" altLang="en-US" sz="2800" dirty="0">
                <a:latin typeface="Tahoma" panose="020B0604030504040204" pitchFamily="34" charset="0"/>
                <a:cs typeface="B Nazanin" panose="00000400000000000000" pitchFamily="2" charset="-78"/>
              </a:rPr>
              <a:t>متن</a:t>
            </a:r>
          </a:p>
          <a:p>
            <a:pPr algn="r" rtl="1">
              <a:spcBef>
                <a:spcPct val="0"/>
              </a:spcBef>
            </a:pPr>
            <a:r>
              <a:rPr lang="fa-IR" altLang="en-US" sz="2800" dirty="0">
                <a:latin typeface="Tahoma" panose="020B0604030504040204" pitchFamily="34" charset="0"/>
                <a:cs typeface="B Nazanin" panose="00000400000000000000" pitchFamily="2" charset="-78"/>
              </a:rPr>
              <a:t>عنوان مبحث :</a:t>
            </a:r>
          </a:p>
          <a:p>
            <a:pPr lvl="1" algn="r" rtl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en-US" sz="2800" dirty="0">
                <a:latin typeface="Tahoma" panose="020B0604030504040204" pitchFamily="34" charset="0"/>
                <a:cs typeface="B Nazanin" panose="00000400000000000000" pitchFamily="2" charset="-78"/>
              </a:rPr>
              <a:t> </a:t>
            </a:r>
            <a:r>
              <a:rPr lang="fa-IR" altLang="en-US" sz="2800" dirty="0">
                <a:latin typeface="Tahoma" panose="020B0604030504040204" pitchFamily="34" charset="0"/>
                <a:cs typeface="B Nazanin" panose="00000400000000000000" pitchFamily="2" charset="-78"/>
              </a:rPr>
              <a:t>زیر بخش اول</a:t>
            </a:r>
          </a:p>
          <a:p>
            <a:pPr lvl="1" algn="r" rtl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en-US" sz="2800" dirty="0">
                <a:latin typeface="Tahoma" panose="020B0604030504040204" pitchFamily="34" charset="0"/>
                <a:cs typeface="B Nazanin" panose="00000400000000000000" pitchFamily="2" charset="-78"/>
              </a:rPr>
              <a:t> </a:t>
            </a:r>
            <a:r>
              <a:rPr lang="fa-IR" altLang="en-US" sz="2800" dirty="0">
                <a:latin typeface="Tahoma" panose="020B0604030504040204" pitchFamily="34" charset="0"/>
                <a:cs typeface="B Nazanin" panose="00000400000000000000" pitchFamily="2" charset="-78"/>
              </a:rPr>
              <a:t>زیر بخش دوم</a:t>
            </a:r>
          </a:p>
          <a:p>
            <a:pPr algn="r" rtl="1">
              <a:spcBef>
                <a:spcPct val="0"/>
              </a:spcBef>
            </a:pPr>
            <a:r>
              <a:rPr lang="fa-IR" altLang="en-US" sz="2800" dirty="0">
                <a:latin typeface="Tahoma" panose="020B0604030504040204" pitchFamily="34" charset="0"/>
                <a:cs typeface="B Nazanin" panose="00000400000000000000" pitchFamily="2" charset="-78"/>
              </a:rPr>
              <a:t>یافته ها</a:t>
            </a:r>
          </a:p>
          <a:p>
            <a:pPr algn="r" rtl="1">
              <a:spcBef>
                <a:spcPct val="0"/>
              </a:spcBef>
            </a:pPr>
            <a:r>
              <a:rPr lang="fa-IR" altLang="en-US" sz="2800" dirty="0">
                <a:latin typeface="Tahoma" panose="020B0604030504040204" pitchFamily="34" charset="0"/>
                <a:cs typeface="B Nazanin" panose="00000400000000000000" pitchFamily="2" charset="-78"/>
              </a:rPr>
              <a:t>نتیجه گیری</a:t>
            </a:r>
          </a:p>
          <a:p>
            <a:pPr algn="r" rtl="1">
              <a:spcBef>
                <a:spcPct val="0"/>
              </a:spcBef>
            </a:pPr>
            <a:r>
              <a:rPr lang="fa-IR" altLang="en-US" sz="2800" dirty="0">
                <a:latin typeface="Tahoma" panose="020B0604030504040204" pitchFamily="34" charset="0"/>
                <a:cs typeface="B Nazanin" panose="00000400000000000000" pitchFamily="2" charset="-78"/>
              </a:rPr>
              <a:t>پیشنهادات</a:t>
            </a:r>
          </a:p>
          <a:p>
            <a:pPr algn="r"/>
            <a:endParaRPr lang="en-US" sz="2800" dirty="0">
              <a:cs typeface="B Nazanin" panose="00000400000000000000" pitchFamily="2" charset="-78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4451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A8C0D-41CB-49D5-9C24-54D4B25D8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37E374-2341-45D3-8B90-AADC39D679F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155700" y="2603500"/>
            <a:ext cx="8824913" cy="3416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4000" dirty="0">
                <a:cs typeface="B Titr" panose="00000700000000000000" pitchFamily="2" charset="-78"/>
              </a:rPr>
              <a:t>با سپاس از توجه شما</a:t>
            </a:r>
            <a:endParaRPr lang="en-US" sz="4000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454090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TM02900722[[fn=Ion Boardroom]]</Template>
  <TotalTime>25</TotalTime>
  <Words>56</Words>
  <Application>Microsoft Office PowerPoint</Application>
  <PresentationFormat>Widescreen</PresentationFormat>
  <Paragraphs>14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Century Gothic</vt:lpstr>
      <vt:lpstr>Tahoma</vt:lpstr>
      <vt:lpstr>Wingdings</vt:lpstr>
      <vt:lpstr>Wingdings 3</vt:lpstr>
      <vt:lpstr>Ion Boardroom</vt:lpstr>
      <vt:lpstr>Iranian Pediatric Endocrine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gdrc</dc:creator>
  <cp:lastModifiedBy>gdrc</cp:lastModifiedBy>
  <cp:revision>10</cp:revision>
  <dcterms:created xsi:type="dcterms:W3CDTF">2021-11-03T07:05:58Z</dcterms:created>
  <dcterms:modified xsi:type="dcterms:W3CDTF">2022-05-19T05:28:35Z</dcterms:modified>
</cp:coreProperties>
</file>